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5" autoAdjust="0"/>
    <p:restoredTop sz="86470" autoAdjust="0"/>
  </p:normalViewPr>
  <p:slideViewPr>
    <p:cSldViewPr snapToGrid="0">
      <p:cViewPr varScale="1">
        <p:scale>
          <a:sx n="82" d="100"/>
          <a:sy n="82" d="100"/>
        </p:scale>
        <p:origin x="6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61451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3235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Copyright: &lt;a href='http://www.123rf.com/profile_thesupe87'&gt; / 123RF Stock Photo&lt;/a&gt;</a:t>
            </a:r>
          </a:p>
        </p:txBody>
      </p:sp>
    </p:spTree>
    <p:extLst>
      <p:ext uri="{BB962C8B-B14F-4D97-AF65-F5344CB8AC3E}">
        <p14:creationId xmlns:p14="http://schemas.microsoft.com/office/powerpoint/2010/main" val="2621655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 - Rice Poster 2015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pic>
        <p:nvPicPr>
          <p:cNvPr id="16" name="Shape 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6750" y="20100645"/>
            <a:ext cx="3200394" cy="1049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275" y="20215967"/>
            <a:ext cx="48387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06750" y="20100645"/>
            <a:ext cx="3200394" cy="1049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hape 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8275" y="20215967"/>
            <a:ext cx="48387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hape 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275" y="4482100"/>
            <a:ext cx="1889499" cy="619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Shape 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0375" y="4663750"/>
            <a:ext cx="2905125" cy="438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alphaModFix amt="3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rtl="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rtl="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 rtl="0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smtClean="0"/>
              <a:t>RTM using Hadoop and Spark</a:t>
            </a:r>
            <a:endParaRPr lang="en" dirty="0"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RTM algorithms research remains topical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Can Big Data deliver improved algorithms? </a:t>
            </a:r>
          </a:p>
          <a:p>
            <a:pPr lvl="1"/>
            <a:endParaRPr lang="en-US" dirty="0" smtClean="0"/>
          </a:p>
          <a:p>
            <a:pPr marL="2857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Apply Resilient Distributed Datasets (RDDs) to RTM </a:t>
            </a:r>
            <a:endParaRPr lang="en-US" dirty="0"/>
          </a:p>
        </p:txBody>
      </p:sp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750" y="20100645"/>
            <a:ext cx="3200394" cy="104979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28275" y="20215967"/>
            <a:ext cx="4838700" cy="819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" dirty="0" smtClean="0"/>
              <a:t>Is there a case for migration?</a:t>
            </a:r>
            <a:endParaRPr lang="en" dirty="0"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" dirty="0" smtClean="0"/>
              <a:t>In-memory computing via RDDs is promising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i="1" dirty="0" smtClean="0"/>
              <a:t>Application to gathers and wavefields via Spark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" dirty="0" smtClean="0"/>
              <a:t>Spark provides analytics upside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i="1" dirty="0" smtClean="0"/>
              <a:t>Imaging conditions other than cross-correlation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" dirty="0" smtClean="0"/>
              <a:t>Spark may be applicable to modeling kernels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" dirty="0" smtClean="0"/>
              <a:t>Spark can be easily incorporated into pre-existing IT infrastructures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88</Words>
  <Application>Microsoft Office PowerPoint</Application>
  <PresentationFormat>On-screen Show (16:9)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simple-light</vt:lpstr>
      <vt:lpstr>RTM using Hadoop and Spark</vt:lpstr>
      <vt:lpstr>Is there a case for migration?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RTM using Hadoop and Spark</dc:title>
  <dc:creator>Ian Lumb</dc:creator>
  <cp:lastModifiedBy>Ian Lumb</cp:lastModifiedBy>
  <cp:revision>3</cp:revision>
  <dcterms:modified xsi:type="dcterms:W3CDTF">2015-03-03T16:38:41Z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